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20"/>
  </p:notesMasterIdLst>
  <p:sldIdLst>
    <p:sldId id="256" r:id="rId2"/>
    <p:sldId id="281" r:id="rId3"/>
    <p:sldId id="282" r:id="rId4"/>
    <p:sldId id="283" r:id="rId5"/>
    <p:sldId id="284" r:id="rId6"/>
    <p:sldId id="262" r:id="rId7"/>
    <p:sldId id="268" r:id="rId8"/>
    <p:sldId id="272" r:id="rId9"/>
    <p:sldId id="274" r:id="rId10"/>
    <p:sldId id="275" r:id="rId11"/>
    <p:sldId id="273" r:id="rId12"/>
    <p:sldId id="269" r:id="rId13"/>
    <p:sldId id="271" r:id="rId14"/>
    <p:sldId id="270" r:id="rId15"/>
    <p:sldId id="276" r:id="rId16"/>
    <p:sldId id="277" r:id="rId17"/>
    <p:sldId id="278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verie Proektor" initials="D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80" d="100"/>
          <a:sy n="80" d="100"/>
        </p:scale>
        <p:origin x="155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A1D05-4EC6-4048-85DB-9A795C4A2833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0A7D-A1AB-4609-855B-0E9DC61657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03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30A7D-A1AB-4609-855B-0E9DC616574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00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304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849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43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36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86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05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95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91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2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5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31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99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hyperlink" Target="https://apicorrection.com/wp-content/uploads/2015/09/1-1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overie Proektor\Desktop\аутизм картинки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136904" cy="596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19872" y="1844824"/>
            <a:ext cx="51125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Аутизм -  не приговор</a:t>
            </a:r>
          </a:p>
        </p:txBody>
      </p:sp>
    </p:spTree>
    <p:extLst>
      <p:ext uri="{BB962C8B-B14F-4D97-AF65-F5344CB8AC3E}">
        <p14:creationId xmlns:p14="http://schemas.microsoft.com/office/powerpoint/2010/main" val="3293843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1" y="80645"/>
            <a:ext cx="42154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rgbClr val="FF0000"/>
                </a:solidFill>
                <a:cs typeface="Times New Roman" pitchFamily="18" charset="0"/>
              </a:rPr>
              <a:t>Арт-терапия</a:t>
            </a:r>
            <a:endParaRPr lang="ru-RU" sz="4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2398" y="911642"/>
            <a:ext cx="856895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Арт-терапия  — один из весьма эффективных методов лечения аутичных детей. Именно эта техника позволяет понять и оценить более глубоко состояние психики особенного ребенка. У ребенка развиваются не только коммуникативные навыки, но и воображение. Арт-терапия способствует снижению эмоционального напряжения и созданию ощущения большего комфорта у ребенка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028" name="Picture 4" descr="C:\Users\Doverie Proektor\Desktop\аутизм картинки\images (5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54869"/>
            <a:ext cx="203835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overie Proektor\Desktop\аутизм картинки\Без названия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20" y="2881023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overie Proektor\Desktop\аутизм картинки\13030112083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98" y="3461084"/>
            <a:ext cx="2584863" cy="2128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overie Proektor\Desktop\аутизм картинки\images (34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783" y="5229200"/>
            <a:ext cx="341947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721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3210" y="2081566"/>
            <a:ext cx="9213298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расшевелить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ребенка-аутиста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пробудить его интерес к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происходящему  вокруг,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развить коммуникативные навыки,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ызвать положительные эмоции, наладить тактильное</a:t>
            </a:r>
            <a:r>
              <a:rPr kumimoji="0" lang="ru-RU" sz="2000" b="1" i="0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общение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пробудить его интерес к происходящему  вокруг, уменьшить возбудимость,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снизить уровень агрессии, и послужить толчком   в развитии ребёнка.</a:t>
            </a:r>
            <a:b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дельфинотерапия для детей аутистов отзывы цены стоимость лечение курс дельфинарий официальный сайт дельфины плавание с дельфинами инвалиды бассейн программы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132685"/>
            <a:ext cx="2571750" cy="224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977555" y="332655"/>
            <a:ext cx="6403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dirty="0">
                <a:solidFill>
                  <a:srgbClr val="FF0000"/>
                </a:solidFill>
                <a:cs typeface="Times New Roman" pitchFamily="18" charset="0"/>
              </a:rPr>
              <a:t>Анималотерапия</a:t>
            </a:r>
            <a:endParaRPr lang="ru-RU" sz="2400" dirty="0">
              <a:solidFill>
                <a:srgbClr val="1F497D">
                  <a:lumMod val="50000"/>
                </a:srgbClr>
              </a:solidFill>
              <a:cs typeface="Times New Roman" pitchFamily="18" charset="0"/>
            </a:endParaRPr>
          </a:p>
        </p:txBody>
      </p:sp>
      <p:pic>
        <p:nvPicPr>
          <p:cNvPr id="2052" name="Picture 4" descr="C:\Users\Doverie Proektor\Desktop\аутизм картинки\Без названия (7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144" y="4082055"/>
            <a:ext cx="2759860" cy="23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Doverie Proektor\Desktop\аутизм картинки\Без названия (3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254" y="1274928"/>
            <a:ext cx="1711749" cy="15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79254" y="1065903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помощью занятий с животными  могут решаться самые разные задачи:</a:t>
            </a:r>
          </a:p>
        </p:txBody>
      </p:sp>
      <p:pic>
        <p:nvPicPr>
          <p:cNvPr id="2055" name="Picture 7" descr="C:\Users\Doverie Proektor\Desktop\аутизм картинки\Без названия (6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4132685"/>
            <a:ext cx="2798043" cy="224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Doverie Proektor\Desktop\аутизм картинки\Без названия (4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8" y="188640"/>
            <a:ext cx="2172742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800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6632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Правила, которые необходимо выполнять при лечении ребенка, больного аутизмом:</a:t>
            </a:r>
          </a:p>
          <a:p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777" y="1330758"/>
            <a:ext cx="83529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Лечение ребенка должно происходить не только в лечебном учреждении, но и дома, в детском саду, на улице. Родителям желательно не только водить ребенка к психологу, но и самим посещать его, так как заниматься с ребенком-аутистом – задача не из легких и сильно сказывается на психологическом состоянии самих родителей.</a:t>
            </a:r>
            <a:endParaRPr lang="ru-RU" sz="24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pic>
        <p:nvPicPr>
          <p:cNvPr id="1027" name="Picture 3" descr="C:\Users\Doverie Proektor\Desktop\аутизм картинки\images (4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861048"/>
            <a:ext cx="388843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733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Нужно выбрать психиатра, который сможет заниматься     ребенком длительное время, так как частая смена врачей может привести к ухудшению состояния ребенка. 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v"/>
            </a:pPr>
            <a:endParaRPr lang="ru-RU" sz="2400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В лечении ребенка-аутиста главным является повторение. Каждый день нужно повторять одни и те же навыки, чтобы ребенок смог научиться их выполнять. Даже после того, как ребенок запомнит что-то, нужно будет периодически к этому возвращаться.</a:t>
            </a:r>
          </a:p>
          <a:p>
            <a:endParaRPr lang="ru-RU" sz="2400" dirty="0"/>
          </a:p>
        </p:txBody>
      </p:sp>
      <p:pic>
        <p:nvPicPr>
          <p:cNvPr id="2051" name="Picture 3" descr="C:\Users\Doverie Proektor\Desktop\аутизм картинки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30" y="4073684"/>
            <a:ext cx="3842262" cy="245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Doverie Proektor\Desktop\аутизм картинки\images (49) - коп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73684"/>
            <a:ext cx="3528392" cy="245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129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89679"/>
            <a:ext cx="82626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Родителям нужно отдыхать от лечения ребенка, так как это очень тяжело психологически – очень много заниматься с ребенком и не всегда видеть улучшения. Поэтому хотя бы раз в год родители должны уезжать на отдых.</a:t>
            </a:r>
            <a:endParaRPr lang="ru-RU" sz="24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У ребенка должен быть точный распорядок дня.</a:t>
            </a:r>
            <a:endParaRPr lang="ru-RU" sz="24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</p:txBody>
      </p:sp>
      <p:pic>
        <p:nvPicPr>
          <p:cNvPr id="3075" name="Picture 3" descr="C:\Users\Doverie Proektor\Desktop\аутизм картинки\images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52001"/>
            <a:ext cx="3456384" cy="210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Doverie Proektor\Desktop\аутизм картинки\rasporjadok-dnya-reben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177735"/>
            <a:ext cx="3639400" cy="215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544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</a:rPr>
              <a:t>Родители ребенка должны познакомиться с родителями других детей-аутистов. Общение с ними поможет легче относиться к заболеванию своего ребенка. Существуют группы, в которых такие родители делятся опытом, радуются успехам детей.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Doverie Proektor\Desktop\аутизм картинки\images (6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6952"/>
            <a:ext cx="339451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Doverie Proektor\Desktop\аутизм картинки\images (6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33056"/>
            <a:ext cx="3312368" cy="239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471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82013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Нужно научиться владеть вниманием ребенка, для чего требуется по несколько раз обращаться к нему по имени и никогда не повышать на него голос. </a:t>
            </a:r>
            <a:endParaRPr lang="ru-RU" sz="24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Нельзя изменять обстановку, к которой привык ребенок.</a:t>
            </a:r>
            <a:endParaRPr lang="ru-RU" sz="24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pic>
        <p:nvPicPr>
          <p:cNvPr id="5124" name="Picture 4" descr="C:\Users\Doverie Proektor\Desktop\аутизм картинки\images (3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88464"/>
            <a:ext cx="3744416" cy="248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Doverie Proektor\Desktop\аутизм картинки\images (5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3816424" cy="238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542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2400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Прогноз заболевания в каждом отдельном случае различный. Нельзя надеяться на то, что через неделю или максимум месяц ребенок изменится. Лечение детей, страдающих аутизмом, продолжается всю жизнь. Многие дети с синдромом аутизма идут на контакт уже через два-три месяца. Однако у некоторых положительной динамики может не наблюдаться длительное время.</a:t>
            </a:r>
            <a:endParaRPr lang="ru-RU" sz="24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 lvl="1" algn="ctr"/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</p:txBody>
      </p:sp>
      <p:pic>
        <p:nvPicPr>
          <p:cNvPr id="1026" name="Picture 2" descr="C:\Users\Doverie Proektor\Desktop\аутизм картинки\images (4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501008"/>
            <a:ext cx="496855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086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overie Proektor\Desktop\аутизм картинки\images (3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8006522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393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overie Proektor\Desktop\аутизм картинки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2656"/>
            <a:ext cx="331105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verie Proektor\Desktop\аутизм картинки\images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352839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63788" y="3212976"/>
            <a:ext cx="42838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С 2008 года Генеральная</a:t>
            </a:r>
          </a:p>
          <a:p>
            <a:r>
              <a:rPr lang="ru-RU" sz="2800" dirty="0">
                <a:solidFill>
                  <a:srgbClr val="0070C0"/>
                </a:solidFill>
              </a:rPr>
              <a:t>Ассамблея ОНН объявила</a:t>
            </a:r>
          </a:p>
          <a:p>
            <a:pPr algn="ctr"/>
            <a:r>
              <a:rPr lang="ru-RU" sz="2800" dirty="0">
                <a:solidFill>
                  <a:srgbClr val="FF0000"/>
                </a:solidFill>
              </a:rPr>
              <a:t>2 АПРЕЛЯ</a:t>
            </a:r>
          </a:p>
          <a:p>
            <a:r>
              <a:rPr lang="ru-RU" sz="2800" dirty="0">
                <a:solidFill>
                  <a:srgbClr val="0070C0"/>
                </a:solidFill>
              </a:rPr>
              <a:t>Всемирным днем</a:t>
            </a:r>
          </a:p>
          <a:p>
            <a:r>
              <a:rPr lang="ru-RU" sz="2800" dirty="0">
                <a:solidFill>
                  <a:srgbClr val="0070C0"/>
                </a:solidFill>
              </a:rPr>
              <a:t>распространения иформации</a:t>
            </a:r>
          </a:p>
          <a:p>
            <a:pPr algn="ctr"/>
            <a:r>
              <a:rPr lang="ru-RU" sz="2800" dirty="0">
                <a:solidFill>
                  <a:srgbClr val="0070C0"/>
                </a:solidFill>
              </a:rPr>
              <a:t>об</a:t>
            </a:r>
            <a:r>
              <a:rPr lang="ru-RU" sz="2800" dirty="0">
                <a:solidFill>
                  <a:srgbClr val="FF0000"/>
                </a:solidFill>
              </a:rPr>
              <a:t> АУТИЗМЕ</a:t>
            </a:r>
          </a:p>
        </p:txBody>
      </p:sp>
    </p:spTree>
    <p:extLst>
      <p:ext uri="{BB962C8B-B14F-4D97-AF65-F5344CB8AC3E}">
        <p14:creationId xmlns:p14="http://schemas.microsoft.com/office/powerpoint/2010/main" val="357996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20688"/>
            <a:ext cx="68770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АУТИЗМ</a:t>
            </a:r>
            <a:r>
              <a:rPr lang="ru-RU" sz="2400" dirty="0">
                <a:solidFill>
                  <a:srgbClr val="0070C0"/>
                </a:solidFill>
              </a:rPr>
              <a:t> – </a:t>
            </a:r>
            <a:r>
              <a:rPr lang="ru-RU" sz="2400" b="1" dirty="0">
                <a:solidFill>
                  <a:srgbClr val="0070C0"/>
                </a:solidFill>
              </a:rPr>
              <a:t>особенность психического развития человека. 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Название болезни происходит от греческого слова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autos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0070C0"/>
                </a:solidFill>
              </a:rPr>
              <a:t>– сам. То есть ребенок-аутист находится как бы сам в себе, он отгорожен от окружающего мира стеной, оторван от реальности и не может адекватно на нее реагировать.</a:t>
            </a:r>
          </a:p>
        </p:txBody>
      </p:sp>
      <p:pic>
        <p:nvPicPr>
          <p:cNvPr id="1026" name="Picture 2" descr="C:\Users\Doverie Proektor\Desktop\аутизм картинки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45025"/>
            <a:ext cx="3239080" cy="2232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verie Proektor\Desktop\аутизм картинки\images (4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645025"/>
            <a:ext cx="3168351" cy="223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259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1208" y="357825"/>
            <a:ext cx="82550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На сегодняшний день в мире официально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Зарегистрировано 6,5 миллионов  аутистов.</a:t>
            </a:r>
          </a:p>
          <a:p>
            <a:r>
              <a:rPr lang="ru-RU" sz="2400" dirty="0">
                <a:solidFill>
                  <a:srgbClr val="0070C0"/>
                </a:solidFill>
              </a:rPr>
              <a:t>Только  за последние 30 лет статистика этого заболевания</a:t>
            </a:r>
          </a:p>
          <a:p>
            <a:r>
              <a:rPr lang="ru-RU" sz="2400" dirty="0">
                <a:solidFill>
                  <a:srgbClr val="0070C0"/>
                </a:solidFill>
              </a:rPr>
              <a:t>резко  увеличилась: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по данным «Всемирной организации аутизма»,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в 2008 году 1 случай аутизма приходился на 150 детей.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За десять лет количество аутизма увеличилось в 10 раз.</a:t>
            </a:r>
          </a:p>
          <a:p>
            <a:r>
              <a:rPr lang="ru-RU" sz="2400" dirty="0">
                <a:solidFill>
                  <a:srgbClr val="0070C0"/>
                </a:solidFill>
              </a:rPr>
              <a:t>Аутизм называют болезнью 21 века и главной загадкой</a:t>
            </a:r>
          </a:p>
          <a:p>
            <a:r>
              <a:rPr lang="ru-RU" sz="2400" dirty="0">
                <a:solidFill>
                  <a:srgbClr val="0070C0"/>
                </a:solidFill>
              </a:rPr>
              <a:t>третьего тысячелетия.</a:t>
            </a:r>
          </a:p>
        </p:txBody>
      </p:sp>
      <p:pic>
        <p:nvPicPr>
          <p:cNvPr id="5" name="Picture 2" descr="C:\Users\Doverie Proektor\Desktop\аутизм картинки\images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74145"/>
            <a:ext cx="3528392" cy="2754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Doverie Proektor\Desktop\аутизм картинки\images (2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08" y="3955680"/>
            <a:ext cx="3528391" cy="239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35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799" y="620688"/>
            <a:ext cx="44893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АУТИСТЫ - ДЕТИ ДОЖДЯ</a:t>
            </a:r>
          </a:p>
        </p:txBody>
      </p:sp>
      <p:pic>
        <p:nvPicPr>
          <p:cNvPr id="3075" name="Picture 3" descr="C:\Users\Doverie Proektor\Desktop\аутизм картинки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77072"/>
            <a:ext cx="345638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overie Proektor\Desktop\аутизм картинки\images (2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3600400" cy="239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Doverie Proektor\Desktop\аутизм картинки\images (3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77072"/>
            <a:ext cx="360040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1414474"/>
            <a:ext cx="397345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В основном аутисты-мальчики.</a:t>
            </a:r>
          </a:p>
          <a:p>
            <a:r>
              <a:rPr lang="ru-RU" sz="2400" dirty="0">
                <a:solidFill>
                  <a:srgbClr val="0070C0"/>
                </a:solidFill>
              </a:rPr>
              <a:t>У девочек аутизм встречается</a:t>
            </a:r>
          </a:p>
          <a:p>
            <a:r>
              <a:rPr lang="ru-RU" sz="2400" dirty="0">
                <a:solidFill>
                  <a:srgbClr val="0070C0"/>
                </a:solidFill>
              </a:rPr>
              <a:t>редко, 5-7 случаев на 100 человек.</a:t>
            </a:r>
          </a:p>
          <a:p>
            <a:endParaRPr lang="ru-RU" sz="24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80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overie Proektor\Desktop\аутизм картинки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20" y="753093"/>
            <a:ext cx="7560840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980728"/>
            <a:ext cx="36364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Ещё аутизм называют расстройство аутистического спектра. Это название совершенно не случайно, потому что спектр этот огромен. Он включает в себя как тяжелых людей с глубоким аутизмом, неречевых, с проблемным поведением, с низкой социальной адаптивностью, так и высокофункциональных аутистов – людей с синдром Аспергера, среди которых как раз встречаются люди с удивительными способностями в самых разных областях.</a:t>
            </a:r>
          </a:p>
        </p:txBody>
      </p:sp>
    </p:spTree>
    <p:extLst>
      <p:ext uri="{BB962C8B-B14F-4D97-AF65-F5344CB8AC3E}">
        <p14:creationId xmlns:p14="http://schemas.microsoft.com/office/powerpoint/2010/main" val="397224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620688"/>
            <a:ext cx="49320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Диагноз «аутизм» в России ставится все чаще, поэтому все больше родителей отчаянно ищут способ помочь своим детям. Если посмотреть в любом поисковике, в стране огромное число клиник и частных специалистов, предлагающих «лечение аутизма». Но большинство рекламируемых услуг не основаны на научных исследованиях, а часто и вовсе являются шарлатанством и попыткой заработать на отчаянии родителей.</a:t>
            </a:r>
            <a:br>
              <a:rPr lang="ru-RU" sz="2000" b="1" dirty="0">
                <a:solidFill>
                  <a:srgbClr val="0070C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</a:br>
            <a:r>
              <a:rPr lang="ru-RU" sz="2000" b="1" dirty="0">
                <a:solidFill>
                  <a:srgbClr val="0070C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Тем не менее, ребенку с аутизмом нужно помогать. И родителям, выбирая способ помощи, в первую очередь нужно не торопиться, узнавать мнение разных специалистов и быть в курсе последних исследований.</a:t>
            </a:r>
          </a:p>
        </p:txBody>
      </p:sp>
      <p:pic>
        <p:nvPicPr>
          <p:cNvPr id="1030" name="Picture 6" descr="C:\Users\Doverie Proektor\Desktop\аутизм картинки\images (1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73016"/>
            <a:ext cx="3096344" cy="267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overie Proektor\Desktop\аутизм картинки\images (4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74" y="764704"/>
            <a:ext cx="303879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689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413338"/>
            <a:ext cx="6768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Игровая терапия (индивидуальные и групповые занятия)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Арт-терапия( сказкотерапия, музыкотерапия, танцевальная терапия, куклотерапия,</a:t>
            </a:r>
          </a:p>
          <a:p>
            <a:r>
              <a:rPr lang="ru-RU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   песочная терапия)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Анималотерапия (иппотерапия, дельфинотерапия,фелинотерапия,</a:t>
            </a:r>
          </a:p>
          <a:p>
            <a:r>
              <a:rPr lang="ru-RU" sz="2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    канистерапия)</a:t>
            </a:r>
          </a:p>
          <a:p>
            <a:endParaRPr lang="ru-RU" sz="2400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8364" y="548680"/>
            <a:ext cx="6858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настоящее время психологическая помощь детям с синдромом раннего детского аутизма в России осуществляется преимущественно по следующим направлениям:</a:t>
            </a:r>
          </a:p>
        </p:txBody>
      </p:sp>
      <p:pic>
        <p:nvPicPr>
          <p:cNvPr id="3074" name="Picture 2" descr="C:\Users\Doverie Proektor\Desktop\аутизм картинки\images (3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224" y="3717032"/>
            <a:ext cx="331236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94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202503"/>
            <a:ext cx="47016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>
                <a:solidFill>
                  <a:srgbClr val="FF0000"/>
                </a:solidFill>
                <a:cs typeface="Times New Roman" pitchFamily="18" charset="0"/>
              </a:rPr>
              <a:t>Игровая терапия </a:t>
            </a:r>
            <a:endParaRPr lang="ru-RU" sz="4800" dirty="0"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9338" y="1033500"/>
            <a:ext cx="79928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Детям-аутистам крайне сложно обычным способом взаимодействовать с другими, особенно сверстниками. В игре развивается произвольное внимание ребенка, создаются предпосылки для его независимого, спонтанного, произвольного поведения в целом. Игра предоставляет возможность и специальной работы по развитию речи аутичного ребенка. И, наконец, игра является незаменимым способом преодоления его аффективных проблем: изживания страхов, коррекции агрессивного поведения.</a:t>
            </a:r>
          </a:p>
          <a:p>
            <a:r>
              <a:rPr lang="ru-RU" dirty="0">
                <a:solidFill>
                  <a:srgbClr val="0070C0"/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1027" name="Picture 3" descr="C:\Users\Doverie Proektor\Desktop\аутизм картинки\images (3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33413"/>
            <a:ext cx="2993132" cy="236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overie Proektor\Desktop\аутизм картинки\images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561" y="3833413"/>
            <a:ext cx="3024336" cy="236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0900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851</Words>
  <Application>Microsoft Office PowerPoint</Application>
  <PresentationFormat>Экран (4:3)</PresentationFormat>
  <Paragraphs>67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Comic Sans MS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Doverie Proektor</dc:creator>
  <cp:lastModifiedBy>Пользователь</cp:lastModifiedBy>
  <cp:revision>78</cp:revision>
  <dcterms:created xsi:type="dcterms:W3CDTF">2018-04-03T08:32:19Z</dcterms:created>
  <dcterms:modified xsi:type="dcterms:W3CDTF">2025-03-24T16:56:05Z</dcterms:modified>
</cp:coreProperties>
</file>