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39634" y="2404531"/>
            <a:ext cx="10337074" cy="164630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Консультация для родителей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«Особый ребенок с РАС»</a:t>
            </a:r>
          </a:p>
        </p:txBody>
      </p:sp>
    </p:spTree>
    <p:extLst>
      <p:ext uri="{BB962C8B-B14F-4D97-AF65-F5344CB8AC3E}">
        <p14:creationId xmlns:p14="http://schemas.microsoft.com/office/powerpoint/2010/main" val="393995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0228" y="391886"/>
            <a:ext cx="9274629" cy="5747657"/>
          </a:xfrm>
        </p:spPr>
        <p:txBody>
          <a:bodyPr/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   Аутизм</a:t>
            </a:r>
            <a:r>
              <a:rPr lang="ru-RU" sz="1800" b="1" dirty="0">
                <a:solidFill>
                  <a:schemeClr val="tx1"/>
                </a:solidFill>
              </a:rPr>
              <a:t>, а точнее - расстройства аутистического спектра (РАС), </a:t>
            </a:r>
            <a:r>
              <a:rPr lang="ru-RU" sz="1800" dirty="0">
                <a:solidFill>
                  <a:schemeClr val="tx1"/>
                </a:solidFill>
              </a:rPr>
              <a:t>– это группа психических расстройств, которые характеризуются нарушениями в социальном взаимодействии и коммуникации – процессе общения и передачи информации другим людям.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</a:t>
            </a:r>
            <a:r>
              <a:rPr lang="ru-RU" sz="1800" b="1" dirty="0" smtClean="0">
                <a:solidFill>
                  <a:schemeClr val="tx1"/>
                </a:solidFill>
              </a:rPr>
              <a:t>Аутизм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– это болезненное состояние психики, для которого характерна отрешенность человека от внешнего мира, неспособность устанавливать социальные контакты, полная погружённость в себя.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Называть </a:t>
            </a:r>
            <a:r>
              <a:rPr lang="ru-RU" sz="1800" dirty="0">
                <a:solidFill>
                  <a:schemeClr val="tx1"/>
                </a:solidFill>
              </a:rPr>
              <a:t>аутизм болезнью ошибочно. Это расстройство психики, которое сохраняется на протяжении всей жизни, тогда как понятие «болезнь» предполагает её начало, течение и завершение. «Заразиться» от кого-то или внезапно заболеть аутизмом невозможно. Единственной и однозначной причины возникновения аутизма не существует. Их несколько, одна из которых – генетическая.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Причиной </a:t>
            </a:r>
            <a:r>
              <a:rPr lang="ru-RU" sz="1800" dirty="0">
                <a:solidFill>
                  <a:schemeClr val="tx1"/>
                </a:solidFill>
              </a:rPr>
              <a:t>аутизма может стать нарушение развития мозга в определенные этапы внутриутробного развития ребенка. Это случается тогда, когда беременность протекает с патологиями, или женщина в этот период переносит тяжелое инфекционное заболевание. Причиной также может стать родовая травма.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Аутизм неизлечим, но с этим диагнозом можно жить и оставаться социально активным членом общества. Не существует какого-то единого рецепта, как облегчить симптомы аутизма. Важно одно – взять под наблюдение психическое расстройство как можно раньше.</a:t>
            </a:r>
          </a:p>
        </p:txBody>
      </p:sp>
    </p:spTree>
    <p:extLst>
      <p:ext uri="{BB962C8B-B14F-4D97-AF65-F5344CB8AC3E}">
        <p14:creationId xmlns:p14="http://schemas.microsoft.com/office/powerpoint/2010/main" val="294472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Александр\Downloads\HojNDTP-WM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023" y="217714"/>
            <a:ext cx="8569235" cy="610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180535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218</Words>
  <Application>Microsoft Office PowerPoint</Application>
  <PresentationFormat>Широкоэкранный</PresentationFormat>
  <Paragraphs>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Аспект</vt:lpstr>
      <vt:lpstr>Консультация для родителей  «Особый ребенок с РАС»</vt:lpstr>
      <vt:lpstr>   Аутизм, а точнее - расстройства аутистического спектра (РАС), – это группа психических расстройств, которые характеризуются нарушениями в социальном взаимодействии и коммуникации – процессе общения и передачи информации другим людям.     Аутизм – это болезненное состояние психики, для которого характерна отрешенность человека от внешнего мира, неспособность устанавливать социальные контакты, полная погружённость в себя.     Называть аутизм болезнью ошибочно. Это расстройство психики, которое сохраняется на протяжении всей жизни, тогда как понятие «болезнь» предполагает её начало, течение и завершение. «Заразиться» от кого-то или внезапно заболеть аутизмом невозможно. Единственной и однозначной причины возникновения аутизма не существует. Их несколько, одна из которых – генетическая.      Причиной аутизма может стать нарушение развития мозга в определенные этапы внутриутробного развития ребенка. Это случается тогда, когда беременность протекает с патологиями, или женщина в этот период переносит тяжелое инфекционное заболевание. Причиной также может стать родовая травма.  Аутизм неизлечим, но с этим диагнозом можно жить и оставаться социально активным членом общества. Не существует какого-то единого рецепта, как облегчить симптомы аутизма. Важно одно – взять под наблюдение психическое расстройство как можно раньше.</vt:lpstr>
      <vt:lpstr>Презентация PowerPoint</vt:lpstr>
    </vt:vector>
  </TitlesOfParts>
  <Company>ROUST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 «Особый ребенок с РАС»</dc:title>
  <dc:creator>Dolgov, Igor</dc:creator>
  <cp:lastModifiedBy>Dolgov, Igor</cp:lastModifiedBy>
  <cp:revision>1</cp:revision>
  <dcterms:created xsi:type="dcterms:W3CDTF">2025-03-24T17:56:06Z</dcterms:created>
  <dcterms:modified xsi:type="dcterms:W3CDTF">2025-03-24T18:01:33Z</dcterms:modified>
</cp:coreProperties>
</file>